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notesSlides/notesSlide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7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0.xml" ContentType="application/vnd.openxmlformats-officedocument.presentationml.notesSlide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ost Grotesk Medium" panose="020B0604020202020204" charset="0"/>
      <p:regular r:id="rId13"/>
    </p:embeddedFont>
    <p:embeddedFont>
      <p:font typeface="Roboto" panose="02000000000000000000" pitchFamily="2" charset="0"/>
      <p:regular r:id="rId14"/>
      <p:bold r:id="rId15"/>
    </p:embeddedFont>
    <p:embeddedFont>
      <p:font typeface="Segoe UI" panose="020B0502040204020203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3:18.9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16:00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16:05.3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0 469 24575,'13'1'0,"-1"0"0,1 0 0,0 1 0,-1 1 0,0 0 0,20 8 0,67 37 0,-78-35 0,1-2 0,1 0 0,0-2 0,43 13 0,8-8 0,-1-3 0,136 3 0,-31-17 0,203 5 0,-325 5 0,-1 1 0,1 4 0,86 29 0,-42-11 0,-70-23 0,0-1 0,1-2 0,42 2 0,95-9 0,-59 0 0,844 3 0,-932 0 0,0-1 0,0-1 0,22-5 0,-37 6 0,0 0 0,0-1 0,0 0 0,0 0 0,-1 0 0,1-1 0,-1 0 0,0 0 0,1 0 0,-1-1 0,-1 1 0,1-1 0,0-1 0,7-8 0,-11 12 0,-1-1 0,1 1 0,0-1 0,0 1 0,0-1 0,-1 1 0,1-1 0,-1 0 0,0 1 0,1-1 0,-1 0 0,0 1 0,0-1 0,0 0 0,0 0 0,0 1 0,0-1 0,-1 0 0,1 1 0,0-1 0,-1 0 0,1 1 0,-1-1 0,0 1 0,0-1 0,0 0 0,1 1 0,-1 0 0,-2-3 0,-3-2 0,0 0 0,0 0 0,-1 0 0,-12-8 0,12 9 0,-87-57 0,-144-71 0,132 77 0,-27-12 0,-73-41 0,156 82 0,-2 3 0,-1 2 0,-101-29 0,87 30 0,29 12 0,0 1 0,-1 2 0,0 2 0,1 1 0,-1 3 0,-65 5 0,-16 13 0,65-8 0,50-10 0,1 1 0,-1 0 0,1 0 0,0 0 0,-1 1 0,1 0 0,0 0 0,0 0 0,0 0 0,0 0 0,1 1 0,-1 0 0,1 0 0,-1 0 0,-5 6 0,8-7 0,0 0 0,0 0 0,0 1 0,0-1 0,1 0 0,-1 0 0,1 1 0,-1-1 0,1 0 0,0 0 0,0 1 0,0-1 0,0 0 0,0 1 0,0-1 0,1 0 0,-1 1 0,1-1 0,-1 0 0,1 0 0,0 0 0,0 1 0,0-1 0,0 0 0,0 0 0,1 0 0,-1-1 0,1 1 0,-1 0 0,1 0 0,0-1 0,2 3 0,3 2 0,0 0 0,1-1 0,-1 0 0,1 0 0,0 0 0,0-1 0,14 5 0,66 16 0,-57-17 0,75 15 0,-71-18 0,0 3 0,61 21 0,-95-29 0,0 0 0,-1 1 0,1-1 0,0 0 0,0 1 0,0-1 0,-1 1 0,1-1 0,0 1 0,0-1 0,-1 1 0,1 0 0,0-1 0,-1 1 0,1 0 0,-1-1 0,1 1 0,-1 0 0,1 1 0,-1-1 0,0-1 0,0 1 0,0-1 0,0 1 0,0-1 0,0 1 0,-1-1 0,1 1 0,0-1 0,0 1 0,-1-1 0,1 1 0,0-1 0,-1 1 0,1-1 0,0 1 0,-1-1 0,1 0 0,-1 1 0,1-1 0,0 0 0,-1 1 0,0-1 0,-36 16 0,34-15 0,-44 13 0,-1-2 0,0-2 0,-56 3 0,-151-5 0,250-8 0,-5-1 0,0 1 0,0 0 0,1 1 0,-1 0 0,0 1 0,0-1 0,-12 6 0,22-7 0,-1 0 0,1 0 0,0 0 0,-1 0 0,1 0 0,0 0 0,-1 1 0,1-1 0,0 0 0,-1 0 0,1 0 0,0 1 0,0-1 0,-1 0 0,1 0 0,0 1 0,0-1 0,-1 0 0,1 1 0,0-1 0,0 0 0,0 1 0,0-1 0,-1 0 0,1 1 0,0-1 0,0 0 0,0 1 0,0-1 0,0 0 0,0 1 0,0-1 0,0 1 0,0-1 0,0 0 0,0 1 0,0-1 0,0 0 0,0 1 0,1-1 0,-1 0 0,0 1 0,0-1 0,0 0 0,0 1 0,1-1 0,-1 0 0,0 0 0,0 1 0,1-1 0,-1 0 0,0 0 0,1 1 0,19 14 0,-17-13 0,19 12 0,7 6 0,0-2 0,1-2 0,32 14 0,8-5 0,1-3 0,1-3 0,80 10 0,-41-16 0,154 0 0,-220-14 0,0-3 0,0-2 0,79-20 0,153-46 0,-261 68 0,26-7 0,0 2 0,0 2 0,45-2 0,72-5 0,10 0 0,123-13 0,-71 3 0,-47 17 0,-320 22 0,9 0 0,28-13-1365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16:12.7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24411,'3207'570'0,"-3132"-992"0,-3357 274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16:26.1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24575,'0'2'0,"0"0"0,1 0 0,-1 0 0,0 0 0,1 0 0,0 0 0,-1 0 0,1-1 0,0 1 0,0 0 0,0 0 0,0-1 0,0 1 0,0-1 0,1 1 0,-1-1 0,0 1 0,1-1 0,-1 0 0,1 1 0,-1-1 0,1 0 0,0 0 0,0 0 0,-1-1 0,1 1 0,0 0 0,3 0 0,6 2 0,0 0 0,0-1 0,21 1 0,-25-3 0,493 7 0,-270-11 0,-195 7 0,0 1 0,0 1 0,-1 2 0,45 15 0,59 12 0,-42-18 0,282 38 0,-272-43 0,131 8 0,-202-17 0,51 9 0,25 3 0,189 15 0,-20-1 0,-144-26 0,-79-3 0,0 2 0,64 10 0,193 45 0,-222-38 0,0-5 0,172 4 0,-244-17 0,2 0 0,0 0 0,36-7 0,-52 6 0,0-1 0,0 1 0,-1-1 0,1 0 0,-1 0 0,0-1 0,0 0 0,1 0 0,-2 0 0,1 0 0,0-1 0,-1 0 0,1 0 0,6-8 0,-10 11 0,0 0 0,0 0 0,0 0 0,-1-1 0,1 1 0,0 0 0,-1 0 0,1 0 0,-1 0 0,1-1 0,-1 1 0,1 0 0,-1-1 0,0 1 0,0 0 0,0-1 0,0 1 0,0 0 0,0-1 0,0 1 0,0 0 0,0 0 0,0-1 0,-1 1 0,1 0 0,-1-1 0,1 1 0,-1 0 0,1 0 0,-1 0 0,0 0 0,0-1 0,1 1 0,-1 0 0,0 0 0,0 0 0,0 1 0,0-1 0,0 0 0,0 0 0,0 0 0,-1 1 0,1-1 0,-1 0 0,-7-3 0,0 0 0,-1 0 0,1 1 0,-17-3 0,22 5 0,-38-10 0,1-3 0,0-1 0,1-2 0,-42-24 0,68 35 0,1 0 0,-1 2 0,0 0 0,-18-4 0,-23-6 0,46 10 0,9 0 0,19-2 0,29 1 0,-28 4 0,190 2 0,-206 0 0,0 0 0,0 0 0,0 0 0,0 1 0,0-1 0,0 1 0,-1 0 0,1 0 0,-1 0 0,1 1 0,-1-1 0,0 1 0,0 0 0,0 0 0,0 0 0,0 0 0,-1 0 0,0 1 0,1-1 0,-1 1 0,2 5 0,5 10 0,-2 1 0,0-1 0,5 24 0,-4-11 0,1-4 0,7 49 0,-14-70 0,-2-1 0,1 1 0,-1 0 0,0 0 0,0 0 0,0-1 0,-1 1 0,0 0 0,-1-1 0,0 1 0,0-1 0,0 1 0,-5 8 0,5-12 0,-1 0 0,0 0 0,0 0 0,0 0 0,0 0 0,0-1 0,-1 1 0,1-1 0,-1 0 0,1 0 0,-1-1 0,0 1 0,0-1 0,0 1 0,0-1 0,0 0 0,-6 0 0,-8 1 0,-1 0 0,-28-3 0,28 1 0,-55-3 0,-108-18 0,-35-9 0,103 20 0,-181 8 0,145 4 0,-2547-2-1365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17:26.1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 24575,'110'-1'0,"128"3"0,-36 26 0,-139-17 0,93 7 0,434-17 0,-292-3 0,394 2 0,-511 15 0,-13-1 0,-167-14 0,84 2 0,90 13 0,12 15-1365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0:46.5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122 325 24575,'0'-2'0,"1"1"0,-1-1 0,0 1 0,1-1 0,-1 1 0,1-1 0,0 1 0,0 0 0,-1-1 0,1 1 0,0 0 0,0-1 0,0 1 0,0 0 0,1 0 0,-1 0 0,0 0 0,0 0 0,1 0 0,-1 0 0,3-1 0,37-15 0,-33 14 0,89-28 0,121-25 0,108-2 0,-216 39 0,102-4 0,-60 9 0,-10 3 0,185 9 0,-152 4 0,698-2 0,-833-2 0,60-10 0,30-3 0,271 17 0,-349 4 0,-1 2 0,0 2 0,-1 3 0,97 37 0,-55-7 0,-38-16 0,-45-22 0,1 0 0,-2 1 0,1 0 0,-1 1 0,0 0 0,0 0 0,0 1 0,-1 0 0,-1 0 0,12 17 0,-6-5 0,-1 1 0,-1 0 0,14 43 0,-23-61 0,0 0 0,0 0 0,0 0 0,0 1 0,-1-1 0,1 0 0,-1 0 0,0 1 0,0-1 0,0 0 0,0 1 0,-1-1 0,1 0 0,-1 0 0,0 1 0,0-1 0,0 0 0,0 0 0,-4 5 0,1-3 0,0 0 0,-1 0 0,0-1 0,0 0 0,0 0 0,0 0 0,-1 0 0,0-1 0,-7 3 0,-152 66 0,146-63 0,-1-1 0,-1-1 0,1 0 0,-1-1 0,0-2 0,-1 0 0,-27 1 0,-157-6 0,94-2 0,54 2 0,-23 0 0,-127 14 0,-79 23 0,40-8 0,102-17 0,-179-9 0,148-5 0,171 3 0,-408-17 0,305 1 0,33 5 0,-81-3 0,97 10 0,-103-21 0,101 14 0,-87-6 0,109 16 0,3 1 0,0-2 0,0-2 0,-57-12 0,36 4 0,0 2 0,-110-3 0,125 11 0,37 1 0,0 0 0,-1 0 0,1 0 0,-1 0 0,1-1 0,0 0 0,0 0 0,0 0 0,0-1 0,0 0 0,1 0 0,-1 0 0,1 0 0,0-1 0,-1 0 0,2 0 0,-1 0 0,0 0 0,1 0 0,0-1 0,0 0 0,0 1 0,1-1 0,-1 0 0,-2-10 0,0-1 0,0 0 0,2-1 0,0 0 0,0 1 0,2-1 0,0 0 0,2-22 0,-1 30 0,2 1 0,-1-1 0,1 1 0,1 0 0,-1 0 0,1 0 0,1 0 0,0 0 0,0 1 0,0 0 0,1-1 0,0 1 0,0 1 0,1-1 0,0 1 0,0 0 0,0 1 0,1-1 0,7-4 0,15-8 0,1 0 0,1 2 0,45-17 0,-38 17 0,-9 5 0,1 1 0,0 1 0,0 1 0,1 2 0,61-4 0,-10 8 0,87 9 0,-133-5 0,1 1 0,-1 2 0,-1 2 0,1 1 0,49 19 0,-77-23 0,1 0 0,-1 0 0,0 1 0,-1 0 0,1 0 0,12 13 0,-18-16 0,0 0 0,0 0 0,-1 0 0,1 0 0,0 1 0,-1-1 0,1 1 0,-1-1 0,0 1 0,0-1 0,0 1 0,0-1 0,-1 1 0,1 0 0,-1 0 0,1-1 0,-1 1 0,0 0 0,0 0 0,0 0 0,0-1 0,-1 1 0,1 0 0,-1 0 0,0-1 0,-1 4 0,-2 3 0,-1 0 0,-1 0 0,0-1 0,0 0 0,0 0 0,-1 0 0,0-1 0,-13 11 0,-72 47 0,74-53 0,-109 64 0,-14 10 0,95-60 0,38-23 0,0 2 0,0-1 0,0 1 0,0 0 0,1 0 0,0 1 0,-10 10 0,16-16 0,1 1 0,-1-1 0,1 1 0,0 0 0,-1-1 0,1 1 0,0-1 0,-1 1 0,1-1 0,0 1 0,0 0 0,-1-1 0,1 1 0,0 0 0,0-1 0,0 1 0,0 0 0,0-1 0,0 1 0,0 0 0,0-1 0,0 1 0,0 0 0,1-1 0,-1 1 0,0 0 0,0-1 0,1 2 0,0-1 0,0 0 0,0 0 0,1 0 0,-1 0 0,0 0 0,0 0 0,1 0 0,-1 0 0,1-1 0,-1 1 0,3 0 0,44 8 0,-47-9 0,287 3 0,-155-6 0,628 3 0,-725-2 0,-1-2 0,0-1 0,51-14 0,-51 10 0,0 1 0,1 2 0,50-2 0,-44 5 0,-1-1 0,68-16 0,18-3 0,25-6 0,-105 18 0,86-10 0,276 17 0,-216 7 0,-104-2 0,100-3 0,-184 1 0,-1 1 0,1-1 0,-1 0 0,1 0 0,-1-1 0,0 1 0,6-4 0,-9 5 0,0-1 0,-1 1 0,1 0 0,0-1 0,-1 1 0,1-1 0,0 1 0,-1-1 0,1 1 0,-1-1 0,1 0 0,-1 1 0,1-1 0,-1 0 0,1 1 0,-1-1 0,0 0 0,1 0 0,-1 1 0,0-1 0,0 0 0,0 0 0,1 0 0,-1 1 0,0-1 0,0 0 0,0 0 0,0 0 0,0 1 0,0-1 0,-1 0 0,1 0 0,0 0 0,0 1 0,-1-1 0,1 0 0,0 0 0,-1 1 0,1-1 0,0 0 0,-1 1 0,1-1 0,-1 0 0,1 1 0,-1-1 0,0 1 0,1-1 0,-2 0 0,-3-3 0,0 0 0,0 0 0,0 1 0,-1 0 0,0 0 0,1 0 0,-1 1 0,0 0 0,0 0 0,0 0 0,-10-1 0,-12-1 0,-34 0 0,54 4 0,-358-1 0,163 4 0,-613-4 0,778 0 0,-60-12 0,57 6 0,-48-1 0,83 8 0,-253-17 0,154 8 16,-184 5-1,152 6-1411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0:53.0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0 349 24575,'5'-1'0,"-1"0"0,1 0 0,-1 0 0,1 0 0,-1-1 0,0 0 0,1 0 0,-1 0 0,0 0 0,6-5 0,-4 3 0,0 0 0,1 1 0,-1-1 0,12-3 0,21 0 0,0 2 0,0 1 0,0 2 0,45 3 0,-28 0 0,1481 1 0,-918 43 0,-94-3 0,22-40 0,-253-5 0,-227 1 0,106-19 0,-163 19 0,-1 1 0,0-2 0,13-4 0,-20 6 0,-1 0 0,1 1 0,-1-1 0,1 0 0,-1 0 0,0 0 0,1 0 0,-1 0 0,0 0 0,0 0 0,0-1 0,2-1 0,-3 3 0,0-1 0,0 0 0,1 0 0,-1 1 0,0-1 0,0 0 0,0 1 0,0-1 0,0 0 0,0 0 0,0 1 0,0-1 0,0 0 0,0 0 0,-1 1 0,1-1 0,0 0 0,0 1 0,-1-1 0,1 0 0,0 1 0,-1-1 0,1 0 0,-1 1 0,1-1 0,-1 1 0,1-1 0,-2 0 0,-17-16 0,-1 1 0,-1 0 0,0 2 0,-1 0 0,-33-15 0,6 6 0,-77-27 0,99 45 0,-1 0 0,1 2 0,-1 1 0,0 1 0,-48 5 0,7-2 0,-479-1 0,341-18 0,96 5 0,-11-1 0,-110-5 0,135 13 0,-110-19 0,-84-4 0,-619 27 0,410 3 0,497-2 0,-1 0 0,0-1 0,1 2 0,-1-1 0,1 0 0,-1 1 0,1 0 0,-1-1 0,1 1 0,0 1 0,-1-1 0,1 0 0,0 1 0,0 0 0,0 0 0,0 0 0,0 0 0,0 0 0,0 0 0,1 1 0,-1-1 0,1 1 0,0 0 0,0 0 0,0 0 0,0 0 0,0 0 0,1 0 0,-1 0 0,1 1 0,0-1 0,0 0 0,0 1 0,0-1 0,1 1 0,-1 5 0,0 2 0,0-1 0,0 1 0,1-1 0,0 1 0,1-1 0,3 21 0,-2-26 0,0 1 0,0 0 0,1 0 0,0-1 0,0 1 0,0-1 0,0 0 0,1 0 0,0 0 0,0 0 0,0 0 0,1-1 0,5 5 0,73 50 0,22 18 0,-57-43 0,15 11 0,-60-42 0,1 1 0,-1-1 0,0 0 0,0 1 0,0-1 0,0 1 0,-1 0 0,1 0 0,-1 0 0,0 1 0,0-1 0,1 7 0,-3-9 0,0 1 0,0 0 0,0 0 0,0-1 0,-1 1 0,1 0 0,-1-1 0,0 1 0,0 0 0,0-1 0,0 1 0,0-1 0,0 0 0,-1 1 0,1-1 0,-1 0 0,0 0 0,1 0 0,-1 0 0,0 0 0,0 0 0,-1 0 0,1-1 0,0 1 0,0-1 0,-5 2 0,-7 5 0,1-2 0,-1 0 0,-21 6 0,3-4 0,1-2 0,-1-2 0,0-1 0,0-1 0,-38-3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1:00.8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0 349 24575,'0'1'0,"0"0"0,1 0 0,-1-1 0,0 1 0,0 0 0,1 0 0,-1-1 0,0 1 0,1 0 0,-1-1 0,0 1 0,1-1 0,-1 1 0,1 0 0,-1-1 0,1 1 0,0-1 0,-1 1 0,1-1 0,-1 0 0,1 1 0,0-1 0,-1 0 0,1 1 0,0-1 0,0 0 0,24 7 0,-16-6 0,28 9 0,21 6 0,0-3 0,1-2 0,88 4 0,-140-15 0,1 0 0,0 0 0,-1 1 0,1 0 0,-1 0 0,1 1 0,-1 0 0,0 0 0,1 1 0,-1 0 0,0 0 0,-1 1 0,1 0 0,-1 0 0,1 0 0,7 8 0,-14-12 0,1 1 0,-1 0 0,1-1 0,-1 1 0,1-1 0,-1 1 0,0 0 0,1-1 0,-1 1 0,0 0 0,0-1 0,1 1 0,-1 0 0,0-1 0,0 1 0,0 0 0,0 0 0,0-1 0,0 1 0,0 0 0,0-1 0,0 1 0,0 0 0,-1 0 0,1-1 0,0 1 0,0 0 0,-1-1 0,1 1 0,0 0 0,-1-1 0,1 1 0,-1-1 0,1 1 0,0-1 0,-1 1 0,0 0 0,1-1 0,-1 0 0,1 1 0,-1-1 0,1 1 0,-2 0 0,-35 14 0,29-13 0,-18 6 0,0-2 0,-1 0 0,-40 2 0,-9 1 0,62-7 0,-8 1 0,1 1 0,-1 0 0,1 2 0,0 0 0,1 2 0,-29 13 0,48-20 0,-1 0 0,0 0 0,1 0 0,-1 0 0,1 0 0,-1 1 0,1-1 0,0 1 0,0-1 0,0 1 0,0-1 0,0 1 0,0 0 0,0-1 0,0 1 0,0 0 0,0 3 0,1-5 0,0 1 0,0-1 0,0 1 0,0-1 0,0 1 0,0-1 0,0 0 0,0 1 0,0-1 0,0 1 0,1-1 0,-1 1 0,0-1 0,0 0 0,0 1 0,1-1 0,-1 1 0,0-1 0,1 0 0,-1 1 0,0-1 0,1 0 0,-1 0 0,0 1 0,1-1 0,19 2 0,-9-5 0,0 0 0,0-1 0,12-6 0,32-9 0,146-17 0,-151 29 0,428-44 0,-187 48 0,-11 1 0,-168-11 0,27-1 0,172 12 0,-194 3 0,-85 1 0,1 1 0,-1 2 0,51 14 0,-50-10 0,0-1 0,1-3 0,41 3 0,-8-7 0,4-1 0,101 15 0,-79-6 0,0-3 0,102-8 0,-61 0 0,-122 2 0,1 0 0,-1-1 0,1 0 0,-1-1 0,25-7 0,-32 8 0,-1-1 0,0 0 0,0-1 0,1 1 0,-1-1 0,-1 0 0,1 0 0,0 0 0,-1 0 0,0-1 0,1 1 0,-1-1 0,-1 0 0,1 0 0,0 0 0,-1 0 0,0 0 0,0-1 0,1-4 0,3-15 0,-1 1 0,-2-1 0,0 0 0,-2 0 0,0 0 0,-6-43 0,3 1 0,2 56 0,-1 1 0,1-1 0,-1 1 0,-1 0 0,0-1 0,0 1 0,-5-13 0,5 18 0,0 1 0,0 0 0,0 0 0,0 0 0,0 0 0,-1 0 0,1 1 0,-1-1 0,0 1 0,0 0 0,0-1 0,0 1 0,0 0 0,0 1 0,0-1 0,-1 1 0,1-1 0,-1 1 0,1 0 0,-1 0 0,1 1 0,-6-2 0,-88-7 0,63 8 0,0-2 0,1-2 0,-63-17 0,66 12-227,0 1-1,0 2 1,-1 1-1,0 1 1,-35-1-1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1:13.6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15062,'3898'0'0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1:22.9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5149 481 14839,'-2'19'0,"-4"0"0,-4 0 0,-4-1 0,-4 1 0,-4-1 0,-3 1 0,-4-1 0,-5 0 0,-2-1 0,-5 0 0,-3 0 0,-4 0 0,-3-1 0,-3 0 0,-4 0 0,-3-1 0,-3-1 0,-3 1 0,-3-2 0,-3 0 0,-3 0 0,-2-1 0,-2-1 0,-3 0 0,-3-1 0,-1 0 0,-2-1 0,-2-1 0,-1-1 0,-3 0 0,0-1 0,-2 0 0,-1-1 0,0-1 0,-2-1 0,0 0 0,0-1 0,-1-1 0,0-1 0,0 0 0,0-1 0,0-1 0,1-1 0,0 0 0,2-1 0,0-1 0,1-1 0,2 0 0,1-1 0,1 0 0,2-1 0,2-1 0,2-1 0,2 0 0,2-1 0,2 0 0,3-1 0,2-1 0,4 0 0,1 0 0,4-2 0,3 1 0,3-1 0,3-1 0,4 0 0,3 0 0,3-1 0,4 0 0,4 0 0,3 0 0,4-1 0,3 0 0,5-1 0,3 1 0,4-1 0,4 1 0,5-1 0,3 0 0,4 0 0,4 0 0,4 0 0,3 0 0,5 1 0,4-1 0,4 1 0,3-1 0,5 1 0,3 1 0,4-1 0,3 1 0,4 0 0,4 0 0,3 1 0,3 0 0,4 0 0,3 1 0,3 1 0,3 0 0,4 0 0,1 1 0,4 0 0,2 1 0,3 1 0,2 0 0,2 1 0,2 0 0,2 1 0,2 1 0,2 1 0,1 0 0,1 1 0,2 0 0,1 1 0,0 1 0,2 1 0,0 0 0,1 1 0,0 1 0,0 1 0,0 0 0,0 1 0,-1 1 0,0 1 0,0 0 0,-2 1 0,0 1 0,-1 1 0,-2 0 0,0 1 0,-3 0 0,-1 1 0,-2 1 0,-2 1 0,-1 0 0,-3 1 0,-3 0 0,-2 1 0,-2 1 0,-3 0 0,-3 1 0,-3 0 0,-3 0 0,-3 1 0,-3 1 0,-4 0 0,-3 0 0,-3 1 0,-4 0 0,-3 0 0,-5 1 0,-2-1 0,-5 1 0,-4 1 0,-3-1 0,-4 1 0,-4-1 0,-4 1 0,-4 0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3:21.1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1:30.2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54 4915,'50'-5'13177,"25"-16"-10753,-52 14-2709,0 1-1,34-5 1,-20 8 159,-1 3 0,1 1 0,-1 1-1,1 2 1,-1 2 0,0 1 0,-1 2-1,51 19 1,-63-20-1115,0-2 0,0-1 0,1-1 0,38 2 0,98-7-932,-61-2 10193,15 1-7988,135 3-1855,-205 2 1306,-1 1-1,1 3 1,66 19 0,-30-2 286,39 7-4652,2-11 338,-37-16 4917,9-4 10,-5-2 96,103 13 1,9 4-1196,236-11 0,-224-6 2028,213 2 11560,-259 0-12317,-166 0-554,0 0 0,-1 0 0,1 0-1,0 1 1,0-1 0,0 0 0,0 0-1,0 0 1,0 0 0,0 0 0,0 0 0,0 0-1,0 0 1,0 0 0,0 0 0,0 0-1,-1 1 1,1-1 0,0 0 0,0 0 0,0 0-1,0 0 1,0 0 0,0 0 0,0 0 0,0 0-1,0 1 1,0-1 0,0 0 0,0 0-1,0 0 1,0 0 0,0 0 0,1 0 0,-1 0-1,0 0 1,0 1 0,0-1 0,0 0-1,0 0 1,0 0 0,0 0 0,0 0 0,0 0-1,0 0 1,0 0 0,0 0 0,0 0-1,1 0 1,-1 0 0,0 1 0,0-1 0,0 0-1,0 0 1,0 0 0,0 0 0,0 0 0,0 0-1,1 0 1,-1 0 0,-15 10-92,-22 10 134,-49 14-90,-40 19-1379,108-44 973,0-1 0,0 0 0,0-2 0,-1 0 0,0-1 0,0-1 0,0-1 0,-26 2 0,-159 7-1962,-152 3-1667,167-20 2379,151 1 1398,-1-1 0,-68-19 0,68 14 630,-1 3 1,-50-5-1,5 2-36,0 1 754,-25-5 7753,79 8-8015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1:36.3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1653 637 24575,'177'-15'0,"-18"1"0,643 11 0,-412 5 0,841-2 0,-1221 0 0,-1 1 0,1 0 0,14 3 0,-23-4 0,0 0 0,-1 0 0,1 0 0,-1 1 0,1-1 0,0 0 0,-1 0 0,1 1 0,-1-1 0,1 0 0,0 1 0,-1-1 0,1 0 0,-1 1 0,1-1 0,-1 1 0,1-1 0,-1 1 0,0-1 0,1 1 0,-1-1 0,0 1 0,1-1 0,-1 1 0,1 0 0,-2 1 0,1-1 0,-1 0 0,0 0 0,1 0 0,-1 0 0,0 0 0,0 0 0,0 0 0,0 0 0,0 0 0,0 0 0,0 0 0,0 0 0,0-1 0,0 1 0,0 0 0,0-1 0,-1 1 0,0 0 0,-14 5 0,1-1 0,-1 0 0,0-1 0,0-1 0,0 0 0,-28 0 0,-21 5 0,11 0 0,0-3 0,0-2 0,-1-3 0,-87-10 0,55-3 0,1-3 0,-93-32 0,-139-27 0,-6 24 0,127 21 0,-144-16 0,118 17 0,10 0 0,-271-2 0,-197 33 0,625 1 0,-1 3 0,-65 14 0,-62 7 0,135-21 0,0 3 0,1 2 0,-92 34 0,118-38 0,20-6 0,0-1 0,0 1 0,0-1 0,0 1 0,0 0 0,1 0 0,-1 0 0,0 0 0,0 0 0,1 1 0,-1-1 0,1 0 0,-1 1 0,1-1 0,0 1 0,0 0 0,-1-1 0,1 1 0,0 0 0,1 0 0,-1-1 0,0 1 0,-1 3 0,2-2 0,0-1 0,1 1 0,-1-1 0,0 0 0,1 1 0,-1-1 0,1 0 0,0 0 0,0 1 0,0-1 0,0 0 0,0 0 0,0 0 0,0 0 0,1 0 0,-1 0 0,1-1 0,-1 1 0,1 0 0,0-1 0,2 2 0,3 3 0,1-1 0,0 1 0,0-2 0,1 1 0,-1-1 0,1-1 0,0 0 0,0 0 0,0 0 0,0-1 0,13 1 0,16 0 0,60-3 0,8 1 0,437 21 0,-325-6 0,-9-1 0,-128-14 0,145-4 0,-200-1 0,0 0 0,28-10 0,22-4 0,15 3 0,-11 4 0,-2-5 0,96-30 0,-164 42 0,0 0 0,0-1 0,0 1 0,-1-2 0,1 0 0,-1 0 0,-1 0 0,1-1 0,-1-1 0,0 1 0,6-10 0,-10 12 0,0-1 0,0 1 0,-1-1 0,0 0 0,0 0 0,-1 0 0,0 0 0,0-1 0,0 1 0,-1-1 0,0 1 0,0-1 0,-1 1 0,1-1 0,-1 0 0,-1 1 0,1-1 0,-1 1 0,-3-10 0,-33-93 0,7 26 0,29 81 0,0 0 0,0-1 0,0 1 0,0-1 0,1 1 0,-1-1 0,1 1 0,0-1 0,0 1 0,0-1 0,0 0 0,0 1 0,0-1 0,1 1 0,-1-1 0,1 1 0,0-1 0,0 1 0,0 0 0,0-1 0,0 1 0,0 0 0,0 0 0,1-1 0,-1 1 0,1 0 0,0 1 0,0-1 0,-1 0 0,1 0 0,0 1 0,1-1 0,-1 1 0,0 0 0,0-1 0,0 1 0,1 0 0,-1 0 0,1 1 0,-1-1 0,4 0 0,13-4 0,0 1 0,0 0 0,0 2 0,1 0 0,-1 1 0,1 1 0,22 3 0,143 26 0,-141-21 0,255 57 0,13 2 0,-278-60 249,-22-4-652,0 0-1,1-1 1,18 1-1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1:41.5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570 0 24575,'-5'0'0,"-11"0"0,-13 0 0,-12 0 0,-3 0 0,-9 0 0,0 0 0,3 0 0,1 0 0,-1 0 0,3 0 0,0 0 0,2 0 0,5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1:50.8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0 146 24575,'794'-50'0,"-677"35"0,68-10 0,273-3 0,-398 27 0,65-11 0,43-2 0,793 13 0,-427 3 0,-481 0 0,56 11 0,42 1 0,-33-15 0,57 2 0,-169 0 0,0 1 0,0-1 0,0 1 0,0 0 0,-1 0 0,1 1 0,-1 0 0,0 0 0,0 0 0,0 0 0,0 1 0,0 0 0,-1 0 0,0 0 0,1 0 0,-2 1 0,1 0 0,0 0 0,2 6 0,6 8 0,-2 1 0,0 0 0,12 39 0,-14-34 0,-2 0 0,-1 0 0,-1 1 0,1 36 0,-7 109 0,-1-75 0,3-91 0,0 1 0,-1-1 0,1 0 0,-1 0 0,0 1 0,0-1 0,-1 0 0,1 0 0,-1 0 0,0 0 0,0 0 0,-5 5 0,5-7 0,-1 0 0,0 0 0,0 0 0,0 0 0,0-1 0,-1 0 0,1 0 0,-1 0 0,1 0 0,-1 0 0,0-1 0,1 1 0,-1-1 0,0 0 0,0 0 0,0 0 0,-4-1 0,-40 4 0,0-3 0,-65-5 0,-2-1 0,-61 6 0,-133-3 0,52-28 0,97 8 0,84 13 0,-118-10 0,-51-12 0,-14-1 0,-33 32 0,-17-1 0,165-12 0,-28-2 0,-468 13 0,329 4 0,269-3-1365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1:59.8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2535 116 24575,'5'0'0,"-1"1"0,1 0 0,0 0 0,-1 0 0,0 0 0,5 3 0,19 4 0,44 0 0,1-3 0,105-6 0,39 1 0,-113 15 0,-72-9 0,52 3 0,-51-7 0,0 1 0,0 1 0,-1 2 0,1 2 0,56 20 0,-11-5 0,-58-18 0,1 1 0,-2 1 0,23 10 0,-41-17 0,0 0 0,0 1 0,-1-1 0,1 0 0,0 1 0,-1-1 0,1 0 0,0 1 0,-1-1 0,1 1 0,0-1 0,-1 1 0,1-1 0,-1 1 0,1-1 0,-1 1 0,1 0 0,-1-1 0,1 1 0,-1 0 0,0 0 0,1-1 0,-1 1 0,0 0 0,0-1 0,0 1 0,1 0 0,-1 0 0,0 0 0,0-1 0,0 1 0,0 0 0,0 0 0,-1 1 0,0 0 0,0-1 0,0 1 0,-1 0 0,1 0 0,-1-1 0,0 1 0,1-1 0,-1 1 0,0-1 0,0 0 0,0 1 0,-2 0 0,-11 5 0,-1 0 0,-20 7 0,35-14 0,-26 7 0,-1 0 0,1-2 0,-1-1 0,-50 0 0,-112-13 0,119-2 0,-135-37 0,101 20 0,32 12 0,28 6 0,1-1 0,-54-22 0,38 8 0,9 2 0,-1 2 0,0 2 0,-2 2 0,-71-11 0,-242-24 0,296 41 0,29 3 0,-78-4 0,-367 31 0,169-11 0,79-4 0,82 10 0,-34 0 0,187-14 0,-4 0 0,0 0 0,1 1 0,-1 0 0,1 0 0,-1 0 0,-8 4 0,15-5 0,-1 1 0,0 0 0,1 0 0,-1 0 0,1 0 0,-1 0 0,1 0 0,0 1 0,-1-1 0,1 0 0,0 1 0,0-1 0,0 1 0,0-1 0,0 1 0,0-1 0,0 1 0,1 0 0,-1 0 0,0-1 0,1 1 0,0 0 0,-1 0 0,1 0 0,0-1 0,0 1 0,0 0 0,0 0 0,0 0 0,0 0 0,1 1 0,2 15 0,1 0 0,1-1 0,12 28 0,-12-31 0,1-1 0,-2 1 0,0 0 0,-1 0 0,0 0 0,-1 0 0,1 20 0,-4-14 0,0-1 0,-1 1 0,-1-1 0,-8 30 0,9-44 0,1-1 0,-1 1 0,0-1 0,0 0 0,0 0 0,0 0 0,-1 0 0,0 0 0,0 0 0,0-1 0,0 1 0,0-1 0,-1 0 0,0 0 0,1 0 0,-1-1 0,0 1 0,0-1 0,-1 0 0,1 0 0,0 0 0,-1-1 0,1 0 0,-8 2 0,8-2 0,0 0 0,0 0 0,-1-1 0,1 0 0,-1 0 0,1 0 0,0 0 0,-1 0 0,1-1 0,0 0 0,-1 0 0,1 0 0,0 0 0,0-1 0,0 0 0,0 0 0,0 0 0,0 0 0,1 0 0,-1-1 0,1 0 0,-1 0 0,1 0 0,0 0 0,0 0 0,0 0 0,-3-6 0,1 1 0,-35-54 0,38 59 0,0-1 0,1 1 0,-1-1 0,1 0 0,-1 1 0,1-1 0,0 0 0,1 0 0,-1 0 0,1 0 0,-1 1 0,1-1 0,0 0 0,1 0 0,0-4 0,-1 7 0,1-1 0,0 1 0,0 0 0,0-1 0,0 1 0,0 0 0,0 0 0,0 0 0,0 0 0,1 0 0,-1 0 0,0 1 0,1-1 0,-1 0 0,0 1 0,1-1 0,-1 0 0,1 1 0,-1 0 0,1-1 0,-1 1 0,1 0 0,-1 0 0,1 0 0,-1 0 0,1 0 0,-1 0 0,1 0 0,-1 1 0,1-1 0,-1 0 0,3 2 0,8 1 0,0 0 0,20 10 0,-29-11 0,24 11 0,-2 2 0,0 0 0,36 30 0,-31-22 0,-23-18 0,0-1 0,0 0 0,0-1 0,1 1 0,-1-1 0,1-1 0,-1 1 0,1-1 0,12 1 0,6 0 0,42-2 0,-45-1 0,0 0 0,41 7 0,10 9 0,0-3 0,107 4 0,84-19 0,103 3 0,-214 15 0,-50-4 0,1 0 0,114 6 0,-195-17 0,-1 1 0,29 7 0,27 3 0,121-8-1062,-192-4 759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2:13.1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66 147 24575,'6'-1'0,"0"1"0,0-1 0,0-1 0,1 1 0,5-3 0,20-5 0,52 1 0,160 3 0,-157 6 0,13 3 0,1 4 0,128 26 0,-180-26 0,67 0 0,7 1 0,57 3 0,-75-6 0,-58-1 0,49 13 0,-21-3 0,-13-4 0,29 5 0,115 5 0,-40-7 0,13 1 0,452-15 0,-293-1 0,-151-13 0,-30 0 0,-112 11 0,-20 2 0,-1 0 0,49 4 0,-81-2 0,0 1 0,0-1 0,0 1 0,0 0 0,1 1 0,-1 0 0,-7 4 0,7-4 0,-100 46 0,73-31 0,-1-1 0,0-3 0,-2 0 0,0-3 0,-40 8 0,32-14 0,0-2 0,0-1 0,0-3 0,-65-9 0,43-1 0,0-3 0,-85-30 0,102 30 0,-1 2 0,0 3 0,-61-3 0,-48-9 0,-136-21 0,267 38 0,-435-45 0,266 34 0,-210 10 0,236 6 0,109-4 0,-65-12 0,58 6 0,-3 0 0,-18-2 0,-98-1 0,186 12 0,-24 0 0,0 1 0,0 0 0,0 3 0,-46 10 0,68-12 0,0-1 0,0 2 0,0-1 0,0 1 0,0 0 0,0 0 0,1 0 0,0 1 0,-1 0 0,1 0 0,1 0 0,-1 0 0,1 1 0,0 0 0,0 0 0,0 0 0,0 1 0,1-1 0,0 1 0,0 0 0,1 0 0,-1 0 0,1 0 0,1 0 0,-1 0 0,0 10 0,-1 5 0,2 0 0,0 1 0,2-1 0,0 0 0,6 33 0,-5-46 0,0 0 0,0 0 0,1 0 0,0 0 0,0-1 0,0 0 0,1 1 0,1-1 0,-1-1 0,1 1 0,0-1 0,1 1 0,-1-1 0,1-1 0,0 1 0,1-1 0,10 7 0,6 0 0,1-1 0,0 0 0,1-2 0,0-1 0,1-1 0,0-1 0,29 3 0,19-3 0,89-3 0,13-1 0,-40 11 0,42 3 0,677-15 0,-412-3 0,-194 17 0,-6 0 0,93 1 0,161-3 0,-317-15 0,-168 2 0,1 0 0,0-1 0,-1-1 0,1 0 0,0 0 0,-1-1 0,0-1 0,0 0 0,0-1 0,0 0 0,11-8 0,-16 8 0,0 0 0,-1 0 0,1-1 0,-1 0 0,0 0 0,-1-1 0,1 1 0,-1-1 0,-1-1 0,1 1 0,-1-1 0,0 1 0,-1-1 0,0 0 0,0 0 0,-1-1 0,2-11 0,1-22 0,-1 0 0,-2 0 0,-7-74 0,5 112 0,0 1 0,-1 0 0,1 0 0,-1 0 0,1 0 0,-1 0 0,0 0 0,-1 0 0,1 0 0,0 0 0,-1 0 0,1 0 0,-1 1 0,0-1 0,0 0 0,0 1 0,0 0 0,-1-1 0,1 1 0,-1 0 0,-3-2 0,0 1 0,0 1 0,0 0 0,-1 0 0,1 0 0,-1 1 0,1-1 0,-1 2 0,0-1 0,-7 1 0,-135 5 0,-6 0 0,133-6 0,0 0 0,1-2 0,-1-1 0,1 0 0,-22-8 0,-17-6 0,-1 3 0,-100-12 0,47 19 0,-10-1 0,80 2 0,0-3 0,-79-28 0,106 33 0,0 0 0,-1 1 0,0 1 0,-33-2 0,-78 6 0,16 0 0,60-6 0,-84-18 0,-27-4 0,46 13 0,-67-3 0,141 16 0,-229 3 0,229 3 0,0 3 0,0 2 0,1 1 0,0 2 0,1 3 0,-61 30 0,82-37 0,-1-2 0,0 0 0,-34 6 0,30-8 0,2 2 0,-36 12 0,-90 54 0,89-42 0,-92 35 0,3-19 0,140-39 0,20-5 0,22-2 0,65-14 0,28-2 0,-39 11 0,1 3 0,170 20 0,-168-9 0,0-5 0,113-6 0,-71-1 0,-62 2 0,0-3 0,75-12 0,-72-1 0,101-34 0,-142 41 0,0 2 0,1 1 0,49-2 0,-47 5 0,1-1 0,54-15 0,-37 7 0,73-10 0,-83 17 0,-1-2 0,1-2 0,51-19 0,-65 19 0,1 1 0,1 1 0,0 2 0,-1 1 0,41-1 0,-43 3 0,21-3 0,73-19 0,-30 4 0,-86 19 0,68-12 0,1 2 0,87 0 0,97 12-1365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3:22.2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3:23.5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23:29.4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0 867 24575,'91'-460'0,"-55"301"0,-32 144 0,48-190 0,-40 178 0,-12 27 0,0 0 0,0 0 0,0 0 0,0 0 0,0 1 0,0-1 0,0 0 0,0 0 0,0 0 0,1 0 0,-1 0 0,0 0 0,0 0 0,0 0 0,0 0 0,0 1 0,0-1 0,1 0 0,-1 0 0,0 0 0,0 0 0,0 0 0,0 0 0,0 0 0,1 0 0,-1 0 0,0 0 0,0 0 0,0 0 0,0 0 0,0 0 0,1 0 0,-1 0 0,0 0 0,0 0 0,0 0 0,0-1 0,0 1 0,0 0 0,1 0 0,-1 0 0,0 0 0,0 0 0,0 0 0,0 0 0,0 0 0,0 0 0,0-1 0,0 1 0,1 0 0,-1 0 0,0 0 0,-2 16 0,-17 65 0,-38 100 0,32-111 0,3 1 0,-17 97 0,2 222-1365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14:45.2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23 24489,'3580'0'0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14:56.8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70 261 24575,'4'-3'0,"0"0"0,1 1 0,-1-1 0,0 1 0,1 0 0,0 1 0,-1-1 0,1 1 0,0 0 0,6-1 0,14-4 0,45-21 0,73-38 0,-69 29 0,-24 7 0,-41 23 0,1 0 0,0 0 0,0 1 0,0 1 0,0-1 0,15-3 0,43-4 0,123-8 0,70 16 0,-206 4 0,1025 0 0,-1041 3 0,0 1 0,0 2 0,0 2 0,41 14 0,-33-9 0,96 14 0,-23-14 0,181 9 0,-225-24 0,-21 0 0,1 2 0,93 14 0,67 21 0,123 24 0,-330-57 0,-2 0 0,0-1 0,0 0 0,1 0 0,-1 0 0,10-1 0,-16 0 0,0-1 0,0 1 0,0 0 0,0 0 0,0-1 0,0 1 0,0 0 0,0-1 0,0 1 0,0-1 0,0 1 0,0-1 0,0 1 0,0-1 0,0 0 0,-1 0 0,1 1 0,0-1 0,-1 0 0,1 0 0,0 0 0,-1 0 0,1 0 0,-1 0 0,1 1 0,-1-1 0,0-1 0,1 1 0,-1 0 0,0 0 0,0 0 0,0 0 0,0 0 0,1 0 0,-2 0 0,1 0 0,0 0 0,0 0 0,0 0 0,0 0 0,-1 0 0,1 0 0,-1-2 0,-1-4 0,-1-1 0,1 1 0,-1-1 0,-1 1 0,1 0 0,-1 0 0,-1 1 0,1-1 0,-1 1 0,0 0 0,0 0 0,-1 1 0,0 0 0,0-1 0,0 2 0,-1-1 0,1 1 0,-1 0 0,-11-4 0,-4-1 0,-1 1 0,1 1 0,-2 1 0,1 1 0,-27-3 0,89 11 0,-4-2 0,54 9 0,60 30 0,-145-40 0,1 1 0,-1 1 0,0-1 0,0 0 0,0 1 0,0 0 0,0 0 0,0 0 0,0 0 0,0 1 0,-1 0 0,1 0 0,-1 0 0,0 0 0,0 0 0,0 0 0,0 1 0,-1-1 0,1 1 0,-1 0 0,0 0 0,0 0 0,0 0 0,-1 0 0,1 1 0,-1-1 0,0 0 0,0 1 0,0 5 0,38 265 0,-38-271 0,0 1 0,-1-1 0,0 1 0,0-1 0,0 1 0,0-1 0,-1 0 0,1 1 0,-1-1 0,0 1 0,-1-1 0,1 0 0,-1 0 0,0 0 0,0 0 0,0 0 0,-1 0 0,1 0 0,-1-1 0,0 1 0,0-1 0,0 0 0,0 0 0,-1 0 0,1 0 0,-1 0 0,0-1 0,0 0 0,1 0 0,-7 2 0,-43 24 0,-131 59 0,156-77 0,-1-1 0,0-1 0,-49 6 0,17-6 0,-171 13 0,-491-22 0,553-14 0,29 2 0,-430 10 0,294 5 0,-1086-2 0,1327-2 0,0-2 0,-54-12 0,82 14 0,-27-9 0,35 10 0,-1 1 0,1 0 0,0 0 0,-1-1 0,1 1 0,-1 0 0,1-1 0,0 1 0,-1-1 0,1 1 0,-1 0 0,1-1 0,0 1 0,0-1 0,-1 1 0,1-1 0,0 1 0,0-1 0,0 1 0,-1-1 0,1 1 0,0-1 0,0 0 0,1 0 0,-1 0 0,0 0 0,1 1 0,-1-1 0,1 0 0,-1 0 0,1 1 0,-1-1 0,1 0 0,-1 1 0,1-1 0,0 1 0,-1-1 0,1 1 0,0-1 0,-1 1 0,1-1 0,1 1 0,21-12 0,0 1 0,0 1 0,28-8 0,-25 10 0,0-1 0,41-22 0,-42 16 0,1 0 0,0 2 0,1 1 0,1 2 0,0 0 0,0 2 0,1 1 0,53-6 0,255 10 0,-166 6 0,2419-3-1365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15:04.4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1 118 24575,'0'-1'0,"0"0"0,1 0 0,-1-1 0,0 1 0,1 0 0,0 0 0,-1 0 0,1 0 0,-1 0 0,1 0 0,0 0 0,0 1 0,0-1 0,0 0 0,0 0 0,-1 1 0,1-1 0,0 0 0,1 1 0,0-1 0,28-13 0,-20 9 0,25-10 0,1 2 0,0 1 0,1 2 0,0 1 0,1 2 0,47-2 0,237 5 0,-176 6 0,1640-2-1365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6T06:15:26.2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1 265 24575,'490'0'0,"-464"-2"0,0-1 0,0-2 0,-1 0 0,44-15 0,21-5 0,-1 6 0,0 3 0,2 4 0,101 0 0,-114 13 0,151-17 0,-138 7 0,0 3 0,108 8 0,-63 0 0,-36-2 0,141-17 0,-160 8 0,127 5 0,-8 0 0,540-19 0,-711 20 0,0 0 0,-1-1 0,54-17 0,-47 11 0,1 2 0,38-4 0,-63 11 0,0 1 0,0 0 0,-1 0 0,1 1 0,0 0 0,0 1 0,-1 1 0,1-1 0,-1 2 0,0-1 0,13 7 0,-15-4 0,0-1 0,0 1 0,-1 1 0,1-1 0,-1 2 0,-1-1 0,0 0 0,0 1 0,0 0 0,-1 1 0,0-1 0,5 14 0,3 8 0,-2 0 0,12 47 0,6 92 0,-27-163 0,-1 0 0,0 0 0,0 0 0,0 0 0,-1 1 0,0-1 0,0 0 0,-1 0 0,0 0 0,0 0 0,0 1 0,-1-1 0,0-1 0,0 1 0,0 0 0,-1 0 0,0-1 0,0 1 0,0-1 0,-1 0 0,1 0 0,-1-1 0,-1 1 0,1-1 0,-1 1 0,1-1 0,-11 6 0,1-1 29,-1 0-1,0-1 1,0 0-1,-1-1 1,0-1-1,0-1 1,-1 0-1,1-1 1,-1-1-1,-19 2 1,-24-1-325,-93-6 0,66-1-791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537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5" Type="http://schemas.openxmlformats.org/officeDocument/2006/relationships/image" Target="../media/image7.png"/><Relationship Id="rId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customXml" Target="../ink/ink10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11" Type="http://schemas.openxmlformats.org/officeDocument/2006/relationships/customXml" Target="../ink/ink9.xml"/><Relationship Id="rId5" Type="http://schemas.openxmlformats.org/officeDocument/2006/relationships/image" Target="../media/image11.png"/><Relationship Id="rId15" Type="http://schemas.openxmlformats.org/officeDocument/2006/relationships/customXml" Target="../ink/ink11.xml"/><Relationship Id="rId10" Type="http://schemas.openxmlformats.org/officeDocument/2006/relationships/image" Target="../media/image15.png"/><Relationship Id="rId4" Type="http://schemas.openxmlformats.org/officeDocument/2006/relationships/image" Target="../media/image10.svg"/><Relationship Id="rId9" Type="http://schemas.openxmlformats.org/officeDocument/2006/relationships/customXml" Target="../ink/ink8.xml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svg"/><Relationship Id="rId15" Type="http://schemas.openxmlformats.org/officeDocument/2006/relationships/image" Target="../media/image28.png"/><Relationship Id="rId10" Type="http://schemas.openxmlformats.org/officeDocument/2006/relationships/customXml" Target="../ink/ink12.xml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customXml" Target="../ink/ink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customXml" Target="../ink/ink17.xml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22.xml"/><Relationship Id="rId3" Type="http://schemas.openxmlformats.org/officeDocument/2006/relationships/image" Target="../media/image37.png"/><Relationship Id="rId7" Type="http://schemas.openxmlformats.org/officeDocument/2006/relationships/customXml" Target="../ink/ink19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customXml" Target="../ink/ink20.xml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23.xml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customXml" Target="../ink/ink24.xml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830" y="-380375"/>
            <a:ext cx="6597569" cy="86099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-4312"/>
            <a:ext cx="8032830" cy="82339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25631" y="6572552"/>
            <a:ext cx="4981569" cy="715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🎧</a:t>
            </a: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Music Streaming App</a:t>
            </a:r>
            <a:endParaRPr lang="en-US" sz="3100" dirty="0"/>
          </a:p>
        </p:txBody>
      </p:sp>
      <p:sp>
        <p:nvSpPr>
          <p:cNvPr id="5" name="Text 1"/>
          <p:cNvSpPr/>
          <p:nvPr/>
        </p:nvSpPr>
        <p:spPr>
          <a:xfrm>
            <a:off x="2592518" y="7102472"/>
            <a:ext cx="439269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Personalized Music Discovery &amp; Playlist Curation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7967DD-7C79-6881-273E-1196853EAE8C}"/>
                  </a:ext>
                </a:extLst>
              </p14:cNvPr>
              <p14:cNvContentPartPr/>
              <p14:nvPr/>
            </p14:nvContentPartPr>
            <p14:xfrm>
              <a:off x="8988365" y="810458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7967DD-7C79-6881-273E-1196853EAE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5365" y="74745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3A0C55-9DC6-808B-F082-C98EA8B63655}"/>
                  </a:ext>
                </a:extLst>
              </p14:cNvPr>
              <p14:cNvContentPartPr/>
              <p14:nvPr/>
            </p14:nvContentPartPr>
            <p14:xfrm>
              <a:off x="8520365" y="239138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3A0C55-9DC6-808B-F082-C98EA8B636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57725" y="17613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23CD769-BC94-6275-ED62-0F42173C9465}"/>
                  </a:ext>
                </a:extLst>
              </p14:cNvPr>
              <p14:cNvContentPartPr/>
              <p14:nvPr/>
            </p14:nvContentPartPr>
            <p14:xfrm>
              <a:off x="8956685" y="-262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23CD769-BC94-6275-ED62-0F42173C94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4045" y="-6290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6AE2A8-6137-430C-721D-CC92AFFDC8BB}"/>
                  </a:ext>
                </a:extLst>
              </p14:cNvPr>
              <p14:cNvContentPartPr/>
              <p14:nvPr/>
            </p14:nvContentPartPr>
            <p14:xfrm>
              <a:off x="8665805" y="1579058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6AE2A8-6137-430C-721D-CC92AFFDC8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02805" y="151641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70DA6C3-A8A5-B5F4-9891-F03F5B72117F}"/>
                  </a:ext>
                </a:extLst>
              </p14:cNvPr>
              <p14:cNvContentPartPr/>
              <p14:nvPr/>
            </p14:nvContentPartPr>
            <p14:xfrm>
              <a:off x="8728085" y="1787138"/>
              <a:ext cx="72360" cy="352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70DA6C3-A8A5-B5F4-9891-F03F5B7211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65085" y="1724498"/>
                <a:ext cx="198000" cy="47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754" y="547568"/>
            <a:ext cx="4977289" cy="62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Results &amp; Impact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595437" y="2861905"/>
            <a:ext cx="2448758" cy="497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85%</a:t>
            </a:r>
            <a:endParaRPr lang="en-US" sz="3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713" y="1617583"/>
            <a:ext cx="2986326" cy="29863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6754" y="4852749"/>
            <a:ext cx="4246364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in user satisfaction scores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090642" y="2861905"/>
            <a:ext cx="2448758" cy="497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42%</a:t>
            </a:r>
            <a:endParaRPr lang="en-US" sz="3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918" y="1617583"/>
            <a:ext cx="2986326" cy="29863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91958" y="4852749"/>
            <a:ext cx="4246364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Longer average session duration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0585966" y="2861905"/>
            <a:ext cx="2448758" cy="497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68%</a:t>
            </a:r>
            <a:endParaRPr lang="en-US" sz="3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7242" y="1617583"/>
            <a:ext cx="2986326" cy="298632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163" y="4852749"/>
            <a:ext cx="424648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Improvement in music discovery engagement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696754" y="5574387"/>
            <a:ext cx="248864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Enhanced Discovery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696754" y="6084451"/>
            <a:ext cx="4042648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Mood-based playlists revolutionized how users find new music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5232797" y="5574387"/>
            <a:ext cx="248864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 Engagement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5232797" y="6084451"/>
            <a:ext cx="4042648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Immersive interface created deeper emotional connections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9768840" y="5574387"/>
            <a:ext cx="248864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Personalization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768840" y="6084451"/>
            <a:ext cx="4179927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recommendations aligned with individual taste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696754" y="7084695"/>
            <a:ext cx="13236893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centering the experience around mood-driven discovery, intuitive interactions, and visually stunning design, we created a music streaming app that doesn't just play songs—it connects users to the soundtrack of their lives.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FAFCF90-D96B-E202-DE3E-97BFB56C2099}"/>
                  </a:ext>
                </a:extLst>
              </p14:cNvPr>
              <p14:cNvContentPartPr/>
              <p14:nvPr/>
            </p14:nvContentPartPr>
            <p14:xfrm>
              <a:off x="12954845" y="7813195"/>
              <a:ext cx="1480680" cy="271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FAFCF90-D96B-E202-DE3E-97BFB56C20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1845" y="7750555"/>
                <a:ext cx="1606320" cy="39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48855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Revolutionizing Music Discovery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Music Streaming App transforms how users discover and enjoy music through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mood-driven design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recommendations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16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immersive visual experiences</a:t>
            </a: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Our mission is to create deeper connections between listeners and the music they love.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3128843"/>
            <a:ext cx="6342102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reimagines the music streaming experience by putting emotional resonance and personal taste at the center of every interaction.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211342"/>
            <a:ext cx="6342102" cy="63421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591C47-E1B3-3434-631C-79DBAAB7D697}"/>
                  </a:ext>
                </a:extLst>
              </p14:cNvPr>
              <p14:cNvContentPartPr/>
              <p14:nvPr/>
            </p14:nvContentPartPr>
            <p14:xfrm>
              <a:off x="13050605" y="7917595"/>
              <a:ext cx="1289160" cy="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591C47-E1B3-3434-631C-79DBAAB7D6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87965" y="7791595"/>
                <a:ext cx="14148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7693C9B-8501-F020-BCD2-33114AB16803}"/>
                  </a:ext>
                </a:extLst>
              </p14:cNvPr>
              <p14:cNvContentPartPr/>
              <p14:nvPr/>
            </p14:nvContentPartPr>
            <p14:xfrm>
              <a:off x="12932165" y="7834435"/>
              <a:ext cx="1518480" cy="271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7693C9B-8501-F020-BCD2-33114AB168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69165" y="7771435"/>
                <a:ext cx="1644120" cy="39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5181"/>
            <a:ext cx="6981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 We're Solving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07588"/>
            <a:ext cx="4196358" cy="3241358"/>
          </a:xfrm>
          <a:prstGeom prst="roundRect">
            <a:avLst>
              <a:gd name="adj" fmla="val 2939"/>
            </a:avLst>
          </a:prstGeom>
          <a:solidFill>
            <a:srgbClr val="D9EDF2"/>
          </a:solidFill>
          <a:ln w="7620">
            <a:solidFill>
              <a:srgbClr val="95CC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8420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5CCD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02906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74927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Repetitive Recommendations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594027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constantly hear the same songs and artists, leading to listening fatigue and disengagement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607588"/>
            <a:ext cx="4196358" cy="3241358"/>
          </a:xfrm>
          <a:prstGeom prst="roundRect">
            <a:avLst>
              <a:gd name="adj" fmla="val 2939"/>
            </a:avLst>
          </a:prstGeom>
          <a:solidFill>
            <a:srgbClr val="D9EDF2"/>
          </a:solidFill>
          <a:ln w="7620">
            <a:solidFill>
              <a:srgbClr val="95CC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8420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5CCD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02906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749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Emotional Disconnect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239697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platforms struggle to match music with users' moods, emotions, and specific activities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607588"/>
            <a:ext cx="4196358" cy="3241358"/>
          </a:xfrm>
          <a:prstGeom prst="roundRect">
            <a:avLst>
              <a:gd name="adj" fmla="val 2939"/>
            </a:avLst>
          </a:prstGeom>
          <a:solidFill>
            <a:srgbClr val="D9EDF2"/>
          </a:solidFill>
          <a:ln w="7620">
            <a:solidFill>
              <a:srgbClr val="95CCD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8420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95CCD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302906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749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Discovery Challenges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239697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 fresh content aligned with personal taste requires too much effort and time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04096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need a smarter, more intuitive way to discover music that resonates with their current state of mind and personal preferences.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FA68DC8-3465-CBC1-AD88-BB6B5FCE30F4}"/>
                  </a:ext>
                </a:extLst>
              </p14:cNvPr>
              <p14:cNvContentPartPr/>
              <p14:nvPr/>
            </p14:nvContentPartPr>
            <p14:xfrm>
              <a:off x="13050965" y="7844155"/>
              <a:ext cx="941760" cy="42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FA68DC8-3465-CBC1-AD88-BB6B5FCE30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88325" y="7781515"/>
                <a:ext cx="10674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BD5386-54AF-BC66-CDC1-30B47C451078}"/>
                  </a:ext>
                </a:extLst>
              </p14:cNvPr>
              <p14:cNvContentPartPr/>
              <p14:nvPr/>
            </p14:nvContentPartPr>
            <p14:xfrm>
              <a:off x="12915965" y="7843435"/>
              <a:ext cx="1524240" cy="242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BD5386-54AF-BC66-CDC1-30B47C45107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53325" y="7780795"/>
                <a:ext cx="164988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797642-CA48-673C-8133-A7E655A7C923}"/>
                  </a:ext>
                </a:extLst>
              </p14:cNvPr>
              <p14:cNvContentPartPr/>
              <p14:nvPr/>
            </p14:nvContentPartPr>
            <p14:xfrm>
              <a:off x="12957365" y="7886275"/>
              <a:ext cx="39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797642-CA48-673C-8133-A7E655A7C92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94365" y="7823635"/>
                <a:ext cx="129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EA6F382-AA37-4B64-6F9F-CFB99650B628}"/>
                  </a:ext>
                </a:extLst>
              </p14:cNvPr>
              <p14:cNvContentPartPr/>
              <p14:nvPr/>
            </p14:nvContentPartPr>
            <p14:xfrm>
              <a:off x="12957365" y="7821835"/>
              <a:ext cx="1458000" cy="275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EA6F382-AA37-4B64-6F9F-CFB99650B62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894365" y="7759195"/>
                <a:ext cx="1583640" cy="40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898" y="405289"/>
            <a:ext cx="5739408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Deep Dive: User Research Insights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5898" y="1234321"/>
            <a:ext cx="184261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Research Approach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15898" y="1612106"/>
            <a:ext cx="4525685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conducted comprehensive surveys with </a:t>
            </a:r>
            <a:r>
              <a:rPr lang="en-US" sz="11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50+ music streaming users</a:t>
            </a: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understand listening behaviors, pain points, and preferences.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98" y="2441138"/>
            <a:ext cx="4525685" cy="45256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408771" y="1252657"/>
            <a:ext cx="331589" cy="331589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887760" y="1303258"/>
            <a:ext cx="219729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Mood-Based Playlists Win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5887760" y="1681043"/>
            <a:ext cx="8234243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overwhelmingly prefer organizing music by mood and emotion over traditional genre categorization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408771" y="2196941"/>
            <a:ext cx="331589" cy="331589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87760" y="2247543"/>
            <a:ext cx="202370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Organization Pain Points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5887760" y="2625328"/>
            <a:ext cx="8234243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Playlist management feels cumbersome—users want smarter, more intuitive ways to organize their music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5408771" y="3141226"/>
            <a:ext cx="331589" cy="331589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887760" y="3191828"/>
            <a:ext cx="218384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Visual Experience Matters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887760" y="3569613"/>
            <a:ext cx="8234243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Interactive, visually engaging player interfaces significantly enhance the listening experience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5408771" y="4085511"/>
            <a:ext cx="331589" cy="331589"/>
          </a:xfrm>
          <a:prstGeom prst="roundRect">
            <a:avLst>
              <a:gd name="adj" fmla="val 1867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5887760" y="4136112"/>
            <a:ext cx="188356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Dark Mode Preference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5887760" y="4513898"/>
            <a:ext cx="8234243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strongly favor dark mode interfaces for music apps, citing reduced eye strain and immersive feel</a:t>
            </a:r>
            <a:endParaRPr lang="en-US" sz="115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898" y="7298293"/>
            <a:ext cx="442198" cy="442198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15898" y="7924681"/>
            <a:ext cx="184261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Casual Listener</a:t>
            </a: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515898" y="8243411"/>
            <a:ext cx="4410075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Enjoys background music during work or exercise. Seeks quick access to mood playlists.</a:t>
            </a:r>
            <a:endParaRPr lang="en-US" sz="115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0162" y="7298293"/>
            <a:ext cx="442198" cy="442198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5110162" y="7924681"/>
            <a:ext cx="184261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Music Explorer</a:t>
            </a:r>
            <a:endParaRPr lang="en-US" sz="1450" dirty="0"/>
          </a:p>
        </p:txBody>
      </p:sp>
      <p:sp>
        <p:nvSpPr>
          <p:cNvPr id="23" name="Text 18"/>
          <p:cNvSpPr/>
          <p:nvPr/>
        </p:nvSpPr>
        <p:spPr>
          <a:xfrm>
            <a:off x="5110162" y="8243411"/>
            <a:ext cx="4410075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Actively searches for new artists and genres. Values discovery features and recommendations.</a:t>
            </a:r>
            <a:endParaRPr lang="en-US" sz="115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04427" y="7298293"/>
            <a:ext cx="442198" cy="442198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9704427" y="7924681"/>
            <a:ext cx="184261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Artist Follower</a:t>
            </a:r>
            <a:endParaRPr lang="en-US" sz="1450" dirty="0"/>
          </a:p>
        </p:txBody>
      </p:sp>
      <p:sp>
        <p:nvSpPr>
          <p:cNvPr id="26" name="Text 20"/>
          <p:cNvSpPr/>
          <p:nvPr/>
        </p:nvSpPr>
        <p:spPr>
          <a:xfrm>
            <a:off x="9704427" y="8243411"/>
            <a:ext cx="4410075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Dedicated to favorite artists. Wants updates on new releases and curated artist content.</a:t>
            </a:r>
            <a:endParaRPr lang="en-US" sz="11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F489466-8284-8270-DC76-EAB18752E8BC}"/>
                  </a:ext>
                </a:extLst>
              </p14:cNvPr>
              <p14:cNvContentPartPr/>
              <p14:nvPr/>
            </p14:nvContentPartPr>
            <p14:xfrm rot="-604801">
              <a:off x="12944862" y="7855157"/>
              <a:ext cx="1182046" cy="20545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F489466-8284-8270-DC76-EAB18752E8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rot="-604801">
                <a:off x="12882232" y="7792191"/>
                <a:ext cx="1307665" cy="331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685E0A0-BD7B-54BB-42DB-3A979F11187A}"/>
                  </a:ext>
                </a:extLst>
              </p14:cNvPr>
              <p14:cNvContentPartPr/>
              <p14:nvPr/>
            </p14:nvContentPartPr>
            <p14:xfrm>
              <a:off x="12926405" y="7824322"/>
              <a:ext cx="1501920" cy="210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685E0A0-BD7B-54BB-42DB-3A979F1118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63405" y="7761322"/>
                <a:ext cx="16275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13F5332-4E9D-E343-7289-33650CDC73EA}"/>
                  </a:ext>
                </a:extLst>
              </p14:cNvPr>
              <p14:cNvContentPartPr/>
              <p14:nvPr/>
            </p14:nvContentPartPr>
            <p14:xfrm>
              <a:off x="13050965" y="8052562"/>
              <a:ext cx="1132920" cy="486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13F5332-4E9D-E343-7289-33650CDC73E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988325" y="7989922"/>
                <a:ext cx="1258560" cy="17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2783"/>
            <a:ext cx="62781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Information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5190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structured the app around five intuitive core navigation sections, each designed to support specific user needs and streamline the music discovery journey.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10664"/>
            <a:ext cx="4196358" cy="1979771"/>
          </a:xfrm>
          <a:prstGeom prst="roundRect">
            <a:avLst>
              <a:gd name="adj" fmla="val 4812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645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Home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135517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recommendations based on listening history and preferences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10664"/>
            <a:ext cx="4196358" cy="1979771"/>
          </a:xfrm>
          <a:prstGeom prst="roundRect">
            <a:avLst>
              <a:gd name="adj" fmla="val 4812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645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Mood Explorer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135517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 and discover playlists organized by emotions and activities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410664"/>
            <a:ext cx="4196358" cy="1979771"/>
          </a:xfrm>
          <a:prstGeom prst="roundRect">
            <a:avLst>
              <a:gd name="adj" fmla="val 4812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3645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Search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135517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Powerful search functionality to find songs, artists, albums, and playlists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17250"/>
            <a:ext cx="6407944" cy="1299448"/>
          </a:xfrm>
          <a:prstGeom prst="roundRect">
            <a:avLst>
              <a:gd name="adj" fmla="val 7331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51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My Library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6342102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saved playlists, favorite tracks, and followed artists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617250"/>
            <a:ext cx="6407944" cy="1299448"/>
          </a:xfrm>
          <a:prstGeom prst="roundRect">
            <a:avLst>
              <a:gd name="adj" fmla="val 7331"/>
            </a:avLst>
          </a:prstGeom>
          <a:solidFill>
            <a:srgbClr val="95CCDA"/>
          </a:solidFill>
          <a:ln w="7620">
            <a:solidFill>
              <a:srgbClr val="7BB2C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62982" y="5851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Account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2982" y="6342102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 settings, preferences, and subscription details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0B75AAF-2FA7-48AA-E97F-A78B5625AB51}"/>
                  </a:ext>
                </a:extLst>
              </p14:cNvPr>
              <p14:cNvContentPartPr/>
              <p14:nvPr/>
            </p14:nvContentPartPr>
            <p14:xfrm>
              <a:off x="12955205" y="7811395"/>
              <a:ext cx="1496160" cy="263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0B75AAF-2FA7-48AA-E97F-A78B5625AB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92565" y="7748755"/>
                <a:ext cx="1621800" cy="38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858" y="458510"/>
            <a:ext cx="4849654" cy="519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Streamlined User Journey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1858" y="1044416"/>
            <a:ext cx="441317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Task: "Play a Mood-Based Playlist"</a:t>
            </a:r>
            <a:endParaRPr lang="en-US" sz="1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8" y="1605439"/>
            <a:ext cx="831294" cy="9975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79364" y="1771650"/>
            <a:ext cx="20782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Open App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79364" y="2131100"/>
            <a:ext cx="12469177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with personalized home screen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8" y="2602944"/>
            <a:ext cx="831294" cy="9975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79364" y="2769156"/>
            <a:ext cx="20782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Select Mood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579364" y="3128605"/>
            <a:ext cx="12469177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Choose current emotional state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58" y="3600450"/>
            <a:ext cx="831294" cy="99750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79364" y="3766661"/>
            <a:ext cx="20782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Choose Playlist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579364" y="4126111"/>
            <a:ext cx="12469177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 curated mood options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58" y="4597956"/>
            <a:ext cx="831294" cy="99750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79364" y="4764167"/>
            <a:ext cx="20782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Start Playback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579364" y="5123617"/>
            <a:ext cx="12469177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 music streaming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58" y="5595461"/>
            <a:ext cx="831294" cy="99750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79364" y="5761673"/>
            <a:ext cx="20782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Add to Favorites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1579364" y="6121122"/>
            <a:ext cx="12469177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 for easy access later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581858" y="6946106"/>
            <a:ext cx="20782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Quick Access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581858" y="7372112"/>
            <a:ext cx="417218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clicks from launch to playback</a:t>
            </a:r>
            <a:endParaRPr lang="en-US" sz="1300" dirty="0"/>
          </a:p>
        </p:txBody>
      </p:sp>
      <p:sp>
        <p:nvSpPr>
          <p:cNvPr id="21" name="Text 14"/>
          <p:cNvSpPr/>
          <p:nvPr/>
        </p:nvSpPr>
        <p:spPr>
          <a:xfrm>
            <a:off x="5167193" y="6946106"/>
            <a:ext cx="20782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Personalization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5167193" y="7372112"/>
            <a:ext cx="4172188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Mood-driven recommendations</a:t>
            </a:r>
            <a:endParaRPr lang="en-US" sz="1300" dirty="0"/>
          </a:p>
        </p:txBody>
      </p:sp>
      <p:sp>
        <p:nvSpPr>
          <p:cNvPr id="23" name="Text 16"/>
          <p:cNvSpPr/>
          <p:nvPr/>
        </p:nvSpPr>
        <p:spPr>
          <a:xfrm>
            <a:off x="9752528" y="6946106"/>
            <a:ext cx="2078236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Simplified Navigation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9752528" y="7372112"/>
            <a:ext cx="4311015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Intuitive, linear flow</a:t>
            </a:r>
            <a:endParaRPr lang="en-US" sz="1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301EF91-909F-29CB-B8F4-D0B3E53B9047}"/>
                  </a:ext>
                </a:extLst>
              </p14:cNvPr>
              <p14:cNvContentPartPr/>
              <p14:nvPr/>
            </p14:nvContentPartPr>
            <p14:xfrm>
              <a:off x="12884645" y="7813195"/>
              <a:ext cx="1521360" cy="231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301EF91-909F-29CB-B8F4-D0B3E53B90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21645" y="7750195"/>
                <a:ext cx="16470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856B075-2004-77EB-A81B-04A50D6B1592}"/>
                  </a:ext>
                </a:extLst>
              </p14:cNvPr>
              <p14:cNvContentPartPr/>
              <p14:nvPr/>
            </p14:nvContentPartPr>
            <p14:xfrm>
              <a:off x="13154645" y="7854595"/>
              <a:ext cx="1271520" cy="2376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856B075-2004-77EB-A81B-04A50D6B15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91645" y="7791955"/>
                <a:ext cx="1397160" cy="36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403" y="438745"/>
            <a:ext cx="4869061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From Concept to Structure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8403" y="1001078"/>
            <a:ext cx="3394472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Wireframes: Low &amp; Mid Fidelity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58403" y="1683068"/>
            <a:ext cx="6562249" cy="717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developed comprehensive wireframes to establish the foundational structure and user flow before diving into high-fidelity design. This iterative process allowed us to validate layouts and interactions early.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58403" y="2580442"/>
            <a:ext cx="159544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Segoe UI" panose="020B0502040204020203" pitchFamily="34" charset="0"/>
                <a:ea typeface="Host Grotesk Light" pitchFamily="34" charset="-122"/>
                <a:cs typeface="Segoe UI" panose="020B0502040204020203" pitchFamily="34" charset="0"/>
              </a:rPr>
              <a:t>01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2828806"/>
            <a:ext cx="6562249" cy="228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8403" y="2954298"/>
            <a:ext cx="1994416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Player UI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58403" y="3363039"/>
            <a:ext cx="6562249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 layouts and visual hierarchy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58403" y="3881557"/>
            <a:ext cx="159544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Segoe UI" panose="020B0502040204020203" pitchFamily="34" charset="0"/>
                <a:ea typeface="Host Grotesk Light" pitchFamily="34" charset="-122"/>
                <a:cs typeface="Segoe UI" panose="020B0502040204020203" pitchFamily="34" charset="0"/>
              </a:rPr>
              <a:t>02</a:t>
            </a:r>
            <a:endParaRPr lang="en-US" sz="12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4098012"/>
            <a:ext cx="6562249" cy="22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8403" y="4255413"/>
            <a:ext cx="1994416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Playlist Organization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558403" y="4664154"/>
            <a:ext cx="6562249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Card structures and grouping systems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558403" y="5182672"/>
            <a:ext cx="159544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Segoe UI" panose="020B0502040204020203" pitchFamily="34" charset="0"/>
                <a:ea typeface="Host Grotesk Light" pitchFamily="34" charset="-122"/>
                <a:cs typeface="Segoe UI" panose="020B0502040204020203" pitchFamily="34" charset="0"/>
              </a:rPr>
              <a:t>03</a:t>
            </a:r>
            <a:endParaRPr lang="en-US" sz="12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5367218"/>
            <a:ext cx="6562249" cy="2286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58403" y="5556528"/>
            <a:ext cx="2203371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Recommendation Cards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558403" y="5965269"/>
            <a:ext cx="6562249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presentation patterns</a:t>
            </a:r>
            <a:endParaRPr lang="en-US" sz="1250" dirty="0"/>
          </a:p>
        </p:txBody>
      </p:sp>
      <p:sp>
        <p:nvSpPr>
          <p:cNvPr id="17" name="Text 12"/>
          <p:cNvSpPr/>
          <p:nvPr/>
        </p:nvSpPr>
        <p:spPr>
          <a:xfrm>
            <a:off x="558403" y="6483787"/>
            <a:ext cx="159544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Segoe UI" panose="020B0502040204020203" pitchFamily="34" charset="0"/>
                <a:ea typeface="Host Grotesk Light" pitchFamily="34" charset="-122"/>
                <a:cs typeface="Segoe UI" panose="020B0502040204020203" pitchFamily="34" charset="0"/>
              </a:rPr>
              <a:t>04</a:t>
            </a:r>
            <a:endParaRPr lang="en-US" sz="12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6636425"/>
            <a:ext cx="6562249" cy="2286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58403" y="6857643"/>
            <a:ext cx="1994416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Mood Dashboard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558403" y="7266384"/>
            <a:ext cx="6562249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Navigation and mood selection interfaces</a:t>
            </a:r>
            <a:endParaRPr lang="en-US" sz="12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277" y="600432"/>
            <a:ext cx="6562249" cy="65622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5AD383C-E728-B97F-BC7C-3E7E45BBCD53}"/>
                  </a:ext>
                </a:extLst>
              </p14:cNvPr>
              <p14:cNvContentPartPr/>
              <p14:nvPr/>
            </p14:nvContentPartPr>
            <p14:xfrm>
              <a:off x="12978245" y="7907515"/>
              <a:ext cx="1403280" cy="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5AD383C-E728-B97F-BC7C-3E7E45BBCD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15245" y="7781515"/>
                <a:ext cx="15289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E7F2BC5-28D2-57A5-D874-E89147F44EB5}"/>
                  </a:ext>
                </a:extLst>
              </p14:cNvPr>
              <p14:cNvContentPartPr/>
              <p14:nvPr/>
            </p14:nvContentPartPr>
            <p14:xfrm>
              <a:off x="12739925" y="7793755"/>
              <a:ext cx="1852920" cy="346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E7F2BC5-28D2-57A5-D874-E89147F44E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677309" y="7730755"/>
                <a:ext cx="1978511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B6DBFA-D947-0BDE-BBCA-92672AF1C927}"/>
                  </a:ext>
                </a:extLst>
              </p14:cNvPr>
              <p14:cNvContentPartPr/>
              <p14:nvPr/>
            </p14:nvContentPartPr>
            <p14:xfrm>
              <a:off x="12936485" y="7971235"/>
              <a:ext cx="1382040" cy="154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B6DBFA-D947-0BDE-BBCA-92672AF1C9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73845" y="7908595"/>
                <a:ext cx="15076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301F249-F351-8430-4FF8-C6EBBAD7A6CF}"/>
                  </a:ext>
                </a:extLst>
              </p14:cNvPr>
              <p14:cNvContentPartPr/>
              <p14:nvPr/>
            </p14:nvContentPartPr>
            <p14:xfrm>
              <a:off x="12871325" y="7803115"/>
              <a:ext cx="1612440" cy="250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301F249-F351-8430-4FF8-C6EBBAD7A6C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08325" y="7740115"/>
                <a:ext cx="17380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2434575-0153-6DC8-C358-3752F1A44682}"/>
                  </a:ext>
                </a:extLst>
              </p14:cNvPr>
              <p14:cNvContentPartPr/>
              <p14:nvPr/>
            </p14:nvContentPartPr>
            <p14:xfrm>
              <a:off x="14238245" y="7917955"/>
              <a:ext cx="20520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2434575-0153-6DC8-C358-3752F1A4468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175605" y="7854955"/>
                <a:ext cx="33084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69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 Dark Vibrant Visual Experience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71505"/>
            <a:ext cx="269045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Design Principles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23611"/>
            <a:ext cx="269045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95CCDA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gradients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smooth animations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23391"/>
            <a:ext cx="269045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Rounded controls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tactile feedback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83010"/>
            <a:ext cx="269045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64B8C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 visualization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during playback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045268" y="34715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Design System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045268" y="4123611"/>
            <a:ext cx="4312444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Typography: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Gilroy for headings, Poppins for body text—modern, legible, and energetic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045268" y="5348168"/>
            <a:ext cx="4312444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 Palette: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Bright, vibrant accents (#95CCDA, #C3643D, #64B8CE) contrast beautifully against deep dark backgrounds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120" y="488275"/>
            <a:ext cx="4778335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Bringing Designs to Life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6120" y="1112282"/>
            <a:ext cx="3722489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Prototype &amp; Interaction Design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6106120" y="1975247"/>
            <a:ext cx="3863697" cy="1821894"/>
          </a:xfrm>
          <a:prstGeom prst="roundRect">
            <a:avLst>
              <a:gd name="adj" fmla="val 6023"/>
            </a:avLst>
          </a:prstGeom>
          <a:solidFill>
            <a:srgbClr val="FAF9F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120" y="1952387"/>
            <a:ext cx="3863697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40" y="1709738"/>
            <a:ext cx="531138" cy="53113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1646" y="1869043"/>
            <a:ext cx="212408" cy="212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306026" y="2417921"/>
            <a:ext cx="246292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Music Player Animations</a:t>
            </a:r>
            <a:endParaRPr lang="en-US" sz="1700" dirty="0"/>
          </a:p>
        </p:txBody>
      </p:sp>
      <p:sp>
        <p:nvSpPr>
          <p:cNvPr id="10" name="Text 4"/>
          <p:cNvSpPr/>
          <p:nvPr/>
        </p:nvSpPr>
        <p:spPr>
          <a:xfrm>
            <a:off x="6306026" y="2800707"/>
            <a:ext cx="3463885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Fluid transitions between tracks with dynamic visualizations that respond to audio</a:t>
            </a:r>
            <a:endParaRPr lang="en-US" sz="1350" dirty="0"/>
          </a:p>
        </p:txBody>
      </p:sp>
      <p:sp>
        <p:nvSpPr>
          <p:cNvPr id="11" name="Shape 5"/>
          <p:cNvSpPr/>
          <p:nvPr/>
        </p:nvSpPr>
        <p:spPr>
          <a:xfrm>
            <a:off x="10146863" y="1975247"/>
            <a:ext cx="3863816" cy="1821894"/>
          </a:xfrm>
          <a:prstGeom prst="roundRect">
            <a:avLst>
              <a:gd name="adj" fmla="val 6023"/>
            </a:avLst>
          </a:prstGeom>
          <a:solidFill>
            <a:srgbClr val="FAF9F5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863" y="1952387"/>
            <a:ext cx="3863816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203" y="1709738"/>
            <a:ext cx="531138" cy="531138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72508" y="1869043"/>
            <a:ext cx="212408" cy="212408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0346769" y="2417921"/>
            <a:ext cx="221349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Swipe Interactions</a:t>
            </a:r>
            <a:endParaRPr lang="en-US" sz="1700" dirty="0"/>
          </a:p>
        </p:txBody>
      </p:sp>
      <p:sp>
        <p:nvSpPr>
          <p:cNvPr id="16" name="Text 7"/>
          <p:cNvSpPr/>
          <p:nvPr/>
        </p:nvSpPr>
        <p:spPr>
          <a:xfrm>
            <a:off x="10346769" y="2800707"/>
            <a:ext cx="3464004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gesture controls for queue management and track navigation</a:t>
            </a:r>
            <a:endParaRPr lang="en-US" sz="1350" dirty="0"/>
          </a:p>
        </p:txBody>
      </p:sp>
      <p:sp>
        <p:nvSpPr>
          <p:cNvPr id="17" name="Shape 8"/>
          <p:cNvSpPr/>
          <p:nvPr/>
        </p:nvSpPr>
        <p:spPr>
          <a:xfrm>
            <a:off x="6106120" y="4239697"/>
            <a:ext cx="7904559" cy="1290876"/>
          </a:xfrm>
          <a:prstGeom prst="roundRect">
            <a:avLst>
              <a:gd name="adj" fmla="val 8500"/>
            </a:avLst>
          </a:prstGeom>
          <a:solidFill>
            <a:srgbClr val="FAF9F5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6120" y="4216837"/>
            <a:ext cx="7904559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2831" y="3974187"/>
            <a:ext cx="531138" cy="531138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52137" y="4133493"/>
            <a:ext cx="212408" cy="212408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306026" y="4682371"/>
            <a:ext cx="223897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Desktop Hover Effects</a:t>
            </a:r>
            <a:endParaRPr lang="en-US" sz="1700" dirty="0"/>
          </a:p>
        </p:txBody>
      </p:sp>
      <p:sp>
        <p:nvSpPr>
          <p:cNvPr id="22" name="Text 10"/>
          <p:cNvSpPr/>
          <p:nvPr/>
        </p:nvSpPr>
        <p:spPr>
          <a:xfrm>
            <a:off x="6306026" y="5065157"/>
            <a:ext cx="750474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Rich micro-interactions that provide feedback and enhance the desktop experience</a:t>
            </a:r>
            <a:endParaRPr lang="en-US" sz="1350" dirty="0"/>
          </a:p>
        </p:txBody>
      </p:sp>
      <p:sp>
        <p:nvSpPr>
          <p:cNvPr id="23" name="Text 11"/>
          <p:cNvSpPr/>
          <p:nvPr/>
        </p:nvSpPr>
        <p:spPr>
          <a:xfrm>
            <a:off x="6106120" y="5906810"/>
            <a:ext cx="310836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Usability Testing with Useberry</a:t>
            </a:r>
            <a:endParaRPr lang="en-US" sz="1700" dirty="0"/>
          </a:p>
        </p:txBody>
      </p:sp>
      <p:sp>
        <p:nvSpPr>
          <p:cNvPr id="24" name="Text 12"/>
          <p:cNvSpPr/>
          <p:nvPr/>
        </p:nvSpPr>
        <p:spPr>
          <a:xfrm>
            <a:off x="6106120" y="6360438"/>
            <a:ext cx="3736300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conducted comprehensive usability testing to validate our design decisions and ensure the experience met user expectations.</a:t>
            </a:r>
            <a:endParaRPr lang="en-US" sz="1350" dirty="0"/>
          </a:p>
        </p:txBody>
      </p:sp>
      <p:sp>
        <p:nvSpPr>
          <p:cNvPr id="25" name="Text 13"/>
          <p:cNvSpPr/>
          <p:nvPr/>
        </p:nvSpPr>
        <p:spPr>
          <a:xfrm>
            <a:off x="10281999" y="6017419"/>
            <a:ext cx="3736300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95%</a:t>
            </a:r>
            <a:endParaRPr lang="en-US" sz="4600" dirty="0"/>
          </a:p>
        </p:txBody>
      </p:sp>
      <p:sp>
        <p:nvSpPr>
          <p:cNvPr id="26" name="Text 14"/>
          <p:cNvSpPr/>
          <p:nvPr/>
        </p:nvSpPr>
        <p:spPr>
          <a:xfrm>
            <a:off x="11043404" y="6822996"/>
            <a:ext cx="221349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Task Completion</a:t>
            </a:r>
            <a:endParaRPr lang="en-US" sz="1700" dirty="0"/>
          </a:p>
        </p:txBody>
      </p:sp>
      <p:sp>
        <p:nvSpPr>
          <p:cNvPr id="27" name="Text 15"/>
          <p:cNvSpPr/>
          <p:nvPr/>
        </p:nvSpPr>
        <p:spPr>
          <a:xfrm>
            <a:off x="10281999" y="7276624"/>
            <a:ext cx="373630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successfully completed key tasks</a:t>
            </a:r>
            <a:endParaRPr lang="en-US" sz="1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772B79-C345-25DC-8CBA-1E0C188355C6}"/>
                  </a:ext>
                </a:extLst>
              </p14:cNvPr>
              <p14:cNvContentPartPr/>
              <p14:nvPr/>
            </p14:nvContentPartPr>
            <p14:xfrm>
              <a:off x="12926405" y="7792675"/>
              <a:ext cx="1509120" cy="274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772B79-C345-25DC-8CBA-1E0C188355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63405" y="7729675"/>
                <a:ext cx="163476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A27A240-E235-0841-5841-A0E799FCA543}"/>
                  </a:ext>
                </a:extLst>
              </p14:cNvPr>
              <p14:cNvContentPartPr/>
              <p14:nvPr/>
            </p14:nvContentPartPr>
            <p14:xfrm>
              <a:off x="12927845" y="7844875"/>
              <a:ext cx="1370520" cy="239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A27A240-E235-0841-5841-A0E799FCA5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864845" y="7781875"/>
                <a:ext cx="1496160" cy="36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745</Words>
  <Application>Microsoft Office PowerPoint</Application>
  <PresentationFormat>Custom</PresentationFormat>
  <Paragraphs>120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Host Grotesk Medium</vt:lpstr>
      <vt:lpstr>Segoe UI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BALAJI</dc:creator>
  <cp:lastModifiedBy>BALAJI KRISHNAN</cp:lastModifiedBy>
  <cp:revision>2</cp:revision>
  <dcterms:created xsi:type="dcterms:W3CDTF">2025-11-06T05:49:44Z</dcterms:created>
  <dcterms:modified xsi:type="dcterms:W3CDTF">2025-11-06T06:30:32Z</dcterms:modified>
</cp:coreProperties>
</file>